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4" r:id="rId3"/>
    <p:sldId id="257" r:id="rId4"/>
    <p:sldId id="276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64" d="100"/>
          <a:sy n="64" d="100"/>
        </p:scale>
        <p:origin x="84" y="82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op basis van aanwijzingen voorspellen waar het verhaal over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gaat, wat voor soort boek ‘Het Ministerie van Oplossingen’ is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wat het schrijfdoel van de auteur is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bol.com | Het ministerie van Oplossingen, Sanne Rooseboo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209" y="2293017"/>
            <a:ext cx="1584116" cy="24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Woordenlijst.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55973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018213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‘woordwebben’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079" y="4322003"/>
            <a:ext cx="3188909" cy="2086008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61731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79796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562916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bol.com | Het ministerie van Oplossingen, Sanne Rooseboo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884" y="2217782"/>
            <a:ext cx="1584116" cy="24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Stillezen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817" y="3272651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558076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74730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3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4"/>
          <p:cNvSpPr txBox="1"/>
          <p:nvPr/>
        </p:nvSpPr>
        <p:spPr>
          <a:xfrm>
            <a:off x="695324" y="1506755"/>
            <a:ext cx="764060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Eén personage uit het boek kiezen en bespreken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hoe deze eruit ziet. Tekenen op een kladblaadje.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Eigenschappen erbij schrijven.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Nog een personage kiezen.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6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643488"/>
            <a:ext cx="491660" cy="466765"/>
          </a:xfrm>
          <a:prstGeom prst="rect">
            <a:avLst/>
          </a:prstGeom>
        </p:spPr>
      </p:pic>
      <p:pic>
        <p:nvPicPr>
          <p:cNvPr id="8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669709" y="2901965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4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tekenopdracht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Tekenopdracht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982" y="2633311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een poster de kenmerken van de belangrijkste personen weergeven.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op basis van de kennis die we hebben opgedaan de voorspellingen beoordelen en aanvullen. </a:t>
            </a:r>
          </a:p>
        </p:txBody>
      </p:sp>
      <p:pic>
        <p:nvPicPr>
          <p:cNvPr id="12" name="Picture 2" descr="bol.com | Het ministerie van Oplossingen, Sanne Rooseboom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209" y="2606279"/>
            <a:ext cx="1584116" cy="24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blz. 49 t/m 57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 personages 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poster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971280" y="2023460"/>
            <a:ext cx="2562196" cy="205304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6" y="2837557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499322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00" y="2590622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2" descr="bol.com | Het ministerie van Oplossingen, Sanne Rooseboom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76" y="3651308"/>
            <a:ext cx="1584116" cy="24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0"/>
          <p:cNvSpPr txBox="1"/>
          <p:nvPr/>
        </p:nvSpPr>
        <p:spPr>
          <a:xfrm>
            <a:off x="695325" y="1532650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Overeenkomsten?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Bijzonder plekje.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Leuke activiteit.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Land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…………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020796" y="1532650"/>
            <a:ext cx="647520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teamnaam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de teamposter.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0" y="2390300"/>
            <a:ext cx="551985" cy="524036"/>
          </a:xfrm>
          <a:prstGeom prst="rect">
            <a:avLst/>
          </a:prstGeom>
        </p:spPr>
      </p:pic>
      <p:pic>
        <p:nvPicPr>
          <p:cNvPr id="14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4" t="40615" r="54408" b="43532"/>
          <a:stretch/>
        </p:blipFill>
        <p:spPr>
          <a:xfrm>
            <a:off x="1235563" y="3858960"/>
            <a:ext cx="2401665" cy="1571782"/>
          </a:xfrm>
          <a:prstGeom prst="rect">
            <a:avLst/>
          </a:prstGeom>
        </p:spPr>
      </p:pic>
      <p:sp>
        <p:nvSpPr>
          <p:cNvPr id="1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</p:spTree>
    <p:extLst>
      <p:ext uri="{BB962C8B-B14F-4D97-AF65-F5344CB8AC3E}">
        <p14:creationId xmlns:p14="http://schemas.microsoft.com/office/powerpoint/2010/main" val="244467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ministerie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postsorteerkamer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(Vlaams) accent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foutmelding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spelfout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verontwaardigd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enquête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route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flarden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schuimrubber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uitkomst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archief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969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303" y="3899158"/>
            <a:ext cx="2569959" cy="16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de betekenissen van woorden in het woordenboek opzoeken.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overeenkomsten en verschillen tussen de woorden ‘accent’ en ‘dialect’ uitleggen.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tekst de belangrijkste informatie vinden over verschillende personages.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bol.com | Het ministerie van Oplossingen, Sanne Rooseboo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60" y="3025540"/>
            <a:ext cx="1584116" cy="24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6563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3956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426" y="3797120"/>
            <a:ext cx="3367532" cy="220285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2106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9" y="379712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Ministerie van Oplossingen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de tekst belangrijke informatie vinden over de ‘ik-figuur’ en waarom in het verhaal steeds de letters ø en å voorkomen. </a:t>
            </a:r>
          </a:p>
        </p:txBody>
      </p:sp>
      <p:pic>
        <p:nvPicPr>
          <p:cNvPr id="12" name="Picture 2" descr="bol.com | Het ministerie van Oplossingen, Sanne Rooseboo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209" y="2307038"/>
            <a:ext cx="1584116" cy="24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2191</TotalTime>
  <Words>1031</Words>
  <Application>Microsoft Office PowerPoint</Application>
  <PresentationFormat>Widescreen</PresentationFormat>
  <Paragraphs>284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M.H. Doornbos-Zigter</cp:lastModifiedBy>
  <cp:revision>152</cp:revision>
  <dcterms:created xsi:type="dcterms:W3CDTF">2017-07-26T14:05:48Z</dcterms:created>
  <dcterms:modified xsi:type="dcterms:W3CDTF">2020-07-08T14:42:49Z</dcterms:modified>
</cp:coreProperties>
</file>